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91" r:id="rId7"/>
    <p:sldId id="292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5616A2E-7C33-4CF2-82DB-3DFC0E5C2B94}" v="35" dt="2023-03-22T15:21:19.432"/>
    <p1510:client id="{34342453-1B8E-4B5C-BABC-C3B1FA71E4FA}" v="115" dt="2023-03-22T18:23:00.284"/>
    <p1510:client id="{9918EBDD-CA99-47AF-A48F-FE978529B6E4}" v="81" dt="2023-03-22T16:56:27.62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microsoft.com/office/2015/10/relationships/revisionInfo" Target="revisionInfo.xml"/><Relationship Id="rId7" Type="http://schemas.openxmlformats.org/officeDocument/2006/relationships/slide" Target="slides/slide6.xml"/><Relationship Id="rId71" Type="http://schemas.openxmlformats.org/officeDocument/2006/relationships/slide" Target="slides/slide7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3/22/2023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3/22/2023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3/22/2023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3/22/2023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F79C00C-5763-8A5B-2E7E-2BF06E08A0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236" y="893393"/>
            <a:ext cx="10258816" cy="5760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C14E4-CF71-0757-A106-546528864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E700435-630E-A4C6-A7B4-6C27E1D187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40384" y="1825625"/>
            <a:ext cx="8111232" cy="4351338"/>
          </a:xfrm>
        </p:spPr>
      </p:pic>
    </p:spTree>
    <p:extLst>
      <p:ext uri="{BB962C8B-B14F-4D97-AF65-F5344CB8AC3E}">
        <p14:creationId xmlns:p14="http://schemas.microsoft.com/office/powerpoint/2010/main" val="8380739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352541-2A24-7FC1-6F95-AE31A27C1F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029FB16-D16D-B04C-0AD4-995F9EF435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40384" y="1825625"/>
            <a:ext cx="8111232" cy="4351338"/>
          </a:xfrm>
        </p:spPr>
      </p:pic>
    </p:spTree>
    <p:extLst>
      <p:ext uri="{BB962C8B-B14F-4D97-AF65-F5344CB8AC3E}">
        <p14:creationId xmlns:p14="http://schemas.microsoft.com/office/powerpoint/2010/main" val="28865874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7973D5-E9F5-490D-A2C9-79ABEACAAB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3296FB2D-CAAD-3B2C-705E-DB468A2B18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40384" y="1825625"/>
            <a:ext cx="8111232" cy="4351338"/>
          </a:xfrm>
        </p:spPr>
      </p:pic>
    </p:spTree>
    <p:extLst>
      <p:ext uri="{BB962C8B-B14F-4D97-AF65-F5344CB8AC3E}">
        <p14:creationId xmlns:p14="http://schemas.microsoft.com/office/powerpoint/2010/main" val="13999728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939D6-3ED8-54C8-A6BB-1324B32BE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6323A42-3D4B-6E06-55FE-DA2B2E255C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40384" y="1825625"/>
            <a:ext cx="8111232" cy="4351338"/>
          </a:xfrm>
        </p:spPr>
      </p:pic>
    </p:spTree>
    <p:extLst>
      <p:ext uri="{BB962C8B-B14F-4D97-AF65-F5344CB8AC3E}">
        <p14:creationId xmlns:p14="http://schemas.microsoft.com/office/powerpoint/2010/main" val="26330085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B4CE50-C59F-C9A6-3E20-7B3F989082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48CA6159-7D0B-696E-0A92-C068979E8B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40384" y="1825625"/>
            <a:ext cx="8111232" cy="4351338"/>
          </a:xfrm>
        </p:spPr>
      </p:pic>
    </p:spTree>
    <p:extLst>
      <p:ext uri="{BB962C8B-B14F-4D97-AF65-F5344CB8AC3E}">
        <p14:creationId xmlns:p14="http://schemas.microsoft.com/office/powerpoint/2010/main" val="2928812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98B5BD-3935-86E6-9BD0-3A185B12E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9DF353A2-4E46-037D-C6DB-278FCEFF6A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40384" y="1825625"/>
            <a:ext cx="8111232" cy="4351338"/>
          </a:xfrm>
        </p:spPr>
      </p:pic>
    </p:spTree>
    <p:extLst>
      <p:ext uri="{BB962C8B-B14F-4D97-AF65-F5344CB8AC3E}">
        <p14:creationId xmlns:p14="http://schemas.microsoft.com/office/powerpoint/2010/main" val="8715870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4FB24A-9A8A-178B-3D66-1857BE1B1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9BBFAE1-A19B-793D-F082-D0D29C810A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40384" y="1825625"/>
            <a:ext cx="8111232" cy="4351338"/>
          </a:xfrm>
        </p:spPr>
      </p:pic>
    </p:spTree>
    <p:extLst>
      <p:ext uri="{BB962C8B-B14F-4D97-AF65-F5344CB8AC3E}">
        <p14:creationId xmlns:p14="http://schemas.microsoft.com/office/powerpoint/2010/main" val="17832925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2A0E27-9E4A-2B71-7F88-00F3F5A6AC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6642E23-C45D-1F62-93FF-87AF0B6DCC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40384" y="1825625"/>
            <a:ext cx="8111232" cy="4351338"/>
          </a:xfrm>
        </p:spPr>
      </p:pic>
    </p:spTree>
    <p:extLst>
      <p:ext uri="{BB962C8B-B14F-4D97-AF65-F5344CB8AC3E}">
        <p14:creationId xmlns:p14="http://schemas.microsoft.com/office/powerpoint/2010/main" val="12780394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6B05F6-4235-31EC-0705-5BD48A117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B29FC1F0-19B3-A90C-8286-578857A1CA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40384" y="1825625"/>
            <a:ext cx="8111232" cy="4351338"/>
          </a:xfrm>
        </p:spPr>
      </p:pic>
    </p:spTree>
    <p:extLst>
      <p:ext uri="{BB962C8B-B14F-4D97-AF65-F5344CB8AC3E}">
        <p14:creationId xmlns:p14="http://schemas.microsoft.com/office/powerpoint/2010/main" val="23422135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9AC449-79FF-35AC-D106-21AA019C7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C2BE3A9B-A188-CCA0-D623-56C050D1E5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40384" y="1825625"/>
            <a:ext cx="8111232" cy="4351338"/>
          </a:xfrm>
        </p:spPr>
      </p:pic>
    </p:spTree>
    <p:extLst>
      <p:ext uri="{BB962C8B-B14F-4D97-AF65-F5344CB8AC3E}">
        <p14:creationId xmlns:p14="http://schemas.microsoft.com/office/powerpoint/2010/main" val="13339600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7721E3D3-54DB-01A5-279C-C20829DFA7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836" y="854432"/>
            <a:ext cx="11050073" cy="6211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0878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6E7BB-FEA4-6CBF-84C9-987A457AB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A8509730-5742-7288-7F70-406661344D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40384" y="1825625"/>
            <a:ext cx="8111232" cy="4351338"/>
          </a:xfrm>
        </p:spPr>
      </p:pic>
    </p:spTree>
    <p:extLst>
      <p:ext uri="{BB962C8B-B14F-4D97-AF65-F5344CB8AC3E}">
        <p14:creationId xmlns:p14="http://schemas.microsoft.com/office/powerpoint/2010/main" val="29159668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77F07-52F6-2F7C-ED7A-825A771F7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5234D777-9EF9-4973-503A-467B15AE9D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40384" y="1825625"/>
            <a:ext cx="8111232" cy="4351338"/>
          </a:xfrm>
        </p:spPr>
      </p:pic>
    </p:spTree>
    <p:extLst>
      <p:ext uri="{BB962C8B-B14F-4D97-AF65-F5344CB8AC3E}">
        <p14:creationId xmlns:p14="http://schemas.microsoft.com/office/powerpoint/2010/main" val="21187494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A79F6-9EAF-9079-2B71-8BE4CB28E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3B452993-AC46-000B-FDE8-318B9A5B94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40384" y="1825625"/>
            <a:ext cx="8111232" cy="4351338"/>
          </a:xfrm>
        </p:spPr>
      </p:pic>
    </p:spTree>
    <p:extLst>
      <p:ext uri="{BB962C8B-B14F-4D97-AF65-F5344CB8AC3E}">
        <p14:creationId xmlns:p14="http://schemas.microsoft.com/office/powerpoint/2010/main" val="23793874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E5125D-7080-484D-6770-696A0120EE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EA18A7EE-3785-CD10-ABA6-5751602A6A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40384" y="1825625"/>
            <a:ext cx="8111232" cy="4351338"/>
          </a:xfrm>
        </p:spPr>
      </p:pic>
    </p:spTree>
    <p:extLst>
      <p:ext uri="{BB962C8B-B14F-4D97-AF65-F5344CB8AC3E}">
        <p14:creationId xmlns:p14="http://schemas.microsoft.com/office/powerpoint/2010/main" val="33913147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3681D-2FE5-38E9-2D71-290E3047A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A5F8A11C-B7EA-FA07-FCDB-06D7644921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40384" y="1825625"/>
            <a:ext cx="8111232" cy="4351338"/>
          </a:xfrm>
        </p:spPr>
      </p:pic>
    </p:spTree>
    <p:extLst>
      <p:ext uri="{BB962C8B-B14F-4D97-AF65-F5344CB8AC3E}">
        <p14:creationId xmlns:p14="http://schemas.microsoft.com/office/powerpoint/2010/main" val="27040217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3947E8-2D41-B53D-FDF9-5A9F07420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3A7431EC-67F3-8630-BF9C-86C8C646A7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40384" y="1825625"/>
            <a:ext cx="8111232" cy="4351338"/>
          </a:xfrm>
        </p:spPr>
      </p:pic>
    </p:spTree>
    <p:extLst>
      <p:ext uri="{BB962C8B-B14F-4D97-AF65-F5344CB8AC3E}">
        <p14:creationId xmlns:p14="http://schemas.microsoft.com/office/powerpoint/2010/main" val="17799122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009F9-8964-8900-12A3-BDFEE56328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A026F495-4808-9CE8-8FC8-4D4DE553AF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40384" y="1825625"/>
            <a:ext cx="8111232" cy="4351338"/>
          </a:xfrm>
        </p:spPr>
      </p:pic>
    </p:spTree>
    <p:extLst>
      <p:ext uri="{BB962C8B-B14F-4D97-AF65-F5344CB8AC3E}">
        <p14:creationId xmlns:p14="http://schemas.microsoft.com/office/powerpoint/2010/main" val="34988740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050D1-546D-6279-BD95-9882527AD8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03E632A-BF4B-AAA4-26FB-E4B953EB40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40384" y="1825625"/>
            <a:ext cx="8111232" cy="4351338"/>
          </a:xfrm>
        </p:spPr>
      </p:pic>
    </p:spTree>
    <p:extLst>
      <p:ext uri="{BB962C8B-B14F-4D97-AF65-F5344CB8AC3E}">
        <p14:creationId xmlns:p14="http://schemas.microsoft.com/office/powerpoint/2010/main" val="26559359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49E3F8-43E9-F48D-9C4D-D0291E7D3A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C0A6A1A8-BFDB-4F7A-E578-351C5651E4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40384" y="1825625"/>
            <a:ext cx="8111232" cy="4351338"/>
          </a:xfrm>
        </p:spPr>
      </p:pic>
    </p:spTree>
    <p:extLst>
      <p:ext uri="{BB962C8B-B14F-4D97-AF65-F5344CB8AC3E}">
        <p14:creationId xmlns:p14="http://schemas.microsoft.com/office/powerpoint/2010/main" val="18611880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BB9B9F-5690-2BA1-C212-4D91A7270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 descr="Table&#10;&#10;Description automatically generated">
            <a:extLst>
              <a:ext uri="{FF2B5EF4-FFF2-40B4-BE49-F238E27FC236}">
                <a16:creationId xmlns:a16="http://schemas.microsoft.com/office/drawing/2014/main" id="{08DD3554-6E8A-E6CB-0A89-3CA84FA389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40384" y="1825625"/>
            <a:ext cx="8111232" cy="4351338"/>
          </a:xfrm>
        </p:spPr>
      </p:pic>
    </p:spTree>
    <p:extLst>
      <p:ext uri="{BB962C8B-B14F-4D97-AF65-F5344CB8AC3E}">
        <p14:creationId xmlns:p14="http://schemas.microsoft.com/office/powerpoint/2010/main" val="33688962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1B76EEA8-905B-EAAB-66B6-20F559DBC0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175" y="264152"/>
            <a:ext cx="11296917" cy="6329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8733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53D8F2-1717-1549-0D23-D66D7C5C5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C042F8C8-5197-922E-D54D-B5BB67C279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40384" y="1825625"/>
            <a:ext cx="8111232" cy="4351338"/>
          </a:xfrm>
        </p:spPr>
      </p:pic>
    </p:spTree>
    <p:extLst>
      <p:ext uri="{BB962C8B-B14F-4D97-AF65-F5344CB8AC3E}">
        <p14:creationId xmlns:p14="http://schemas.microsoft.com/office/powerpoint/2010/main" val="42214371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AD48D-D41A-C472-10FD-544B992BBA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373C6DC4-41EA-9444-3223-1FCD1890A7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40384" y="1825625"/>
            <a:ext cx="8111232" cy="4351338"/>
          </a:xfrm>
        </p:spPr>
      </p:pic>
    </p:spTree>
    <p:extLst>
      <p:ext uri="{BB962C8B-B14F-4D97-AF65-F5344CB8AC3E}">
        <p14:creationId xmlns:p14="http://schemas.microsoft.com/office/powerpoint/2010/main" val="4276953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B93229-4795-FD71-49BB-336BBB0EF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 descr="Table&#10;&#10;Description automatically generated">
            <a:extLst>
              <a:ext uri="{FF2B5EF4-FFF2-40B4-BE49-F238E27FC236}">
                <a16:creationId xmlns:a16="http://schemas.microsoft.com/office/drawing/2014/main" id="{D704FBC8-F337-5250-A6BD-323FD3B528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40384" y="1825625"/>
            <a:ext cx="8111232" cy="4351338"/>
          </a:xfrm>
        </p:spPr>
      </p:pic>
    </p:spTree>
    <p:extLst>
      <p:ext uri="{BB962C8B-B14F-4D97-AF65-F5344CB8AC3E}">
        <p14:creationId xmlns:p14="http://schemas.microsoft.com/office/powerpoint/2010/main" val="25053866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614125-A895-3E5F-696A-1C5BC557B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96C15C7A-6343-E32A-2897-27E299290B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40384" y="1825625"/>
            <a:ext cx="8111232" cy="4351338"/>
          </a:xfrm>
        </p:spPr>
      </p:pic>
    </p:spTree>
    <p:extLst>
      <p:ext uri="{BB962C8B-B14F-4D97-AF65-F5344CB8AC3E}">
        <p14:creationId xmlns:p14="http://schemas.microsoft.com/office/powerpoint/2010/main" val="23926533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F7C82-059A-53E8-3182-D1DB4344F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867ABEA0-06FB-39E7-4382-7706046AE4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31176" y="1825625"/>
            <a:ext cx="6929647" cy="4351338"/>
          </a:xfrm>
        </p:spPr>
      </p:pic>
    </p:spTree>
    <p:extLst>
      <p:ext uri="{BB962C8B-B14F-4D97-AF65-F5344CB8AC3E}">
        <p14:creationId xmlns:p14="http://schemas.microsoft.com/office/powerpoint/2010/main" val="42706418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9252BC-FC2C-4932-57B5-6FB6DC80E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06EEB27-1C2B-FDBB-A776-F660CA624F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40384" y="1825625"/>
            <a:ext cx="8111232" cy="4351338"/>
          </a:xfrm>
        </p:spPr>
      </p:pic>
    </p:spTree>
    <p:extLst>
      <p:ext uri="{BB962C8B-B14F-4D97-AF65-F5344CB8AC3E}">
        <p14:creationId xmlns:p14="http://schemas.microsoft.com/office/powerpoint/2010/main" val="39483699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779BE-BA5D-5282-B349-4377CAFE0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7F73FE6-C859-8AD5-4822-00DE747DC5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40384" y="1825625"/>
            <a:ext cx="8111232" cy="4351338"/>
          </a:xfrm>
        </p:spPr>
      </p:pic>
    </p:spTree>
    <p:extLst>
      <p:ext uri="{BB962C8B-B14F-4D97-AF65-F5344CB8AC3E}">
        <p14:creationId xmlns:p14="http://schemas.microsoft.com/office/powerpoint/2010/main" val="35731460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D7AD0E-E291-38B6-01B3-DFAAA4B6A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2864FCBD-31F6-D219-60FB-630041FF1D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40384" y="1825625"/>
            <a:ext cx="8111232" cy="4351338"/>
          </a:xfrm>
        </p:spPr>
      </p:pic>
    </p:spTree>
    <p:extLst>
      <p:ext uri="{BB962C8B-B14F-4D97-AF65-F5344CB8AC3E}">
        <p14:creationId xmlns:p14="http://schemas.microsoft.com/office/powerpoint/2010/main" val="294692039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54F20-F206-DCBB-8B1E-E7AAF8A6D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C28AF21B-3933-B8F1-A17D-1942BE4FC9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40384" y="1825625"/>
            <a:ext cx="8111232" cy="4351338"/>
          </a:xfrm>
        </p:spPr>
      </p:pic>
    </p:spTree>
    <p:extLst>
      <p:ext uri="{BB962C8B-B14F-4D97-AF65-F5344CB8AC3E}">
        <p14:creationId xmlns:p14="http://schemas.microsoft.com/office/powerpoint/2010/main" val="90190570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2700F8-F544-2257-8537-50105953C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AB9326E-4911-ECF7-C406-6A5A05F2D7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40384" y="1825625"/>
            <a:ext cx="8111232" cy="4351338"/>
          </a:xfrm>
        </p:spPr>
      </p:pic>
    </p:spTree>
    <p:extLst>
      <p:ext uri="{BB962C8B-B14F-4D97-AF65-F5344CB8AC3E}">
        <p14:creationId xmlns:p14="http://schemas.microsoft.com/office/powerpoint/2010/main" val="32965409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2B35C-FE0B-C083-8D12-4F91F3393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80CB6760-F30F-D9F9-9848-9CEB333946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5398" y="366019"/>
            <a:ext cx="11330950" cy="6079253"/>
          </a:xfrm>
        </p:spPr>
      </p:pic>
    </p:spTree>
    <p:extLst>
      <p:ext uri="{BB962C8B-B14F-4D97-AF65-F5344CB8AC3E}">
        <p14:creationId xmlns:p14="http://schemas.microsoft.com/office/powerpoint/2010/main" val="192416294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FB1EAD-C136-CD33-23F0-E3C80860D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212771C-95B2-97ED-5FC0-C7EDFBE773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40384" y="1825625"/>
            <a:ext cx="8111232" cy="4351338"/>
          </a:xfrm>
        </p:spPr>
      </p:pic>
    </p:spTree>
    <p:extLst>
      <p:ext uri="{BB962C8B-B14F-4D97-AF65-F5344CB8AC3E}">
        <p14:creationId xmlns:p14="http://schemas.microsoft.com/office/powerpoint/2010/main" val="191042406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1D43F5-A45F-787E-8BEC-4DD3EC9DE3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8D6CCE80-3518-4879-8B34-D0F0D45569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40384" y="1825625"/>
            <a:ext cx="8111232" cy="4351338"/>
          </a:xfrm>
        </p:spPr>
      </p:pic>
    </p:spTree>
    <p:extLst>
      <p:ext uri="{BB962C8B-B14F-4D97-AF65-F5344CB8AC3E}">
        <p14:creationId xmlns:p14="http://schemas.microsoft.com/office/powerpoint/2010/main" val="119850973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9673A-759A-36E2-3D70-207BE633E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F2DBA20C-D242-CAAE-4734-36BDFDAAEE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40384" y="1825625"/>
            <a:ext cx="8111232" cy="4351338"/>
          </a:xfrm>
        </p:spPr>
      </p:pic>
    </p:spTree>
    <p:extLst>
      <p:ext uri="{BB962C8B-B14F-4D97-AF65-F5344CB8AC3E}">
        <p14:creationId xmlns:p14="http://schemas.microsoft.com/office/powerpoint/2010/main" val="63170421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4427B-DD22-1272-FE80-6393F13A44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01C94DD7-F917-EA21-1D3B-DB24490C0C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40384" y="1825625"/>
            <a:ext cx="8111232" cy="4351338"/>
          </a:xfrm>
        </p:spPr>
      </p:pic>
    </p:spTree>
    <p:extLst>
      <p:ext uri="{BB962C8B-B14F-4D97-AF65-F5344CB8AC3E}">
        <p14:creationId xmlns:p14="http://schemas.microsoft.com/office/powerpoint/2010/main" val="144496738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55FE3-87EC-D92A-9CEE-0B607D987E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DE39B7DF-8120-D913-9DC7-5301BC8790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40384" y="1825625"/>
            <a:ext cx="8111232" cy="4351338"/>
          </a:xfrm>
        </p:spPr>
      </p:pic>
    </p:spTree>
    <p:extLst>
      <p:ext uri="{BB962C8B-B14F-4D97-AF65-F5344CB8AC3E}">
        <p14:creationId xmlns:p14="http://schemas.microsoft.com/office/powerpoint/2010/main" val="287803292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DCDBA-8467-7547-D757-4A7EEBEDB2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51A26C7B-544D-D2EB-9A82-1E642BD054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40384" y="1825625"/>
            <a:ext cx="8111232" cy="4351338"/>
          </a:xfrm>
        </p:spPr>
      </p:pic>
    </p:spTree>
    <p:extLst>
      <p:ext uri="{BB962C8B-B14F-4D97-AF65-F5344CB8AC3E}">
        <p14:creationId xmlns:p14="http://schemas.microsoft.com/office/powerpoint/2010/main" val="120216284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8E1727-6410-7193-2D06-B6BC935BA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D519451A-4770-4EDB-B512-5045832768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40384" y="1825625"/>
            <a:ext cx="8111232" cy="4351338"/>
          </a:xfrm>
        </p:spPr>
      </p:pic>
    </p:spTree>
    <p:extLst>
      <p:ext uri="{BB962C8B-B14F-4D97-AF65-F5344CB8AC3E}">
        <p14:creationId xmlns:p14="http://schemas.microsoft.com/office/powerpoint/2010/main" val="199462580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87E233-752E-2A8A-95DA-4437EF3D5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C7CCBDCC-1A3A-0D58-8052-1C7F92FD88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40384" y="1825625"/>
            <a:ext cx="8111232" cy="4351338"/>
          </a:xfrm>
        </p:spPr>
      </p:pic>
    </p:spTree>
    <p:extLst>
      <p:ext uri="{BB962C8B-B14F-4D97-AF65-F5344CB8AC3E}">
        <p14:creationId xmlns:p14="http://schemas.microsoft.com/office/powerpoint/2010/main" val="229914175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59DB65-14AA-B9D3-E7D4-9B5A52C1F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714294B0-FFBC-5E04-E825-8C053F12B2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40384" y="1825625"/>
            <a:ext cx="8111232" cy="4351338"/>
          </a:xfrm>
        </p:spPr>
      </p:pic>
    </p:spTree>
    <p:extLst>
      <p:ext uri="{BB962C8B-B14F-4D97-AF65-F5344CB8AC3E}">
        <p14:creationId xmlns:p14="http://schemas.microsoft.com/office/powerpoint/2010/main" val="245374378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8CE73-46F1-B2C8-A33B-409E1C13F8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7" descr="Graphical user interface, text, email&#10;&#10;Description automatically generated">
            <a:extLst>
              <a:ext uri="{FF2B5EF4-FFF2-40B4-BE49-F238E27FC236}">
                <a16:creationId xmlns:a16="http://schemas.microsoft.com/office/drawing/2014/main" id="{01350251-F735-16E0-8ECD-0870566152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40384" y="1825625"/>
            <a:ext cx="8111232" cy="4351338"/>
          </a:xfrm>
        </p:spPr>
      </p:pic>
    </p:spTree>
    <p:extLst>
      <p:ext uri="{BB962C8B-B14F-4D97-AF65-F5344CB8AC3E}">
        <p14:creationId xmlns:p14="http://schemas.microsoft.com/office/powerpoint/2010/main" val="11472393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34508-77D6-24FE-37B7-CB7096B82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DB9442B8-CFFA-D359-3B73-E61CB92EEB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3229" y="645062"/>
            <a:ext cx="10837260" cy="5832408"/>
          </a:xfrm>
        </p:spPr>
      </p:pic>
    </p:spTree>
    <p:extLst>
      <p:ext uri="{BB962C8B-B14F-4D97-AF65-F5344CB8AC3E}">
        <p14:creationId xmlns:p14="http://schemas.microsoft.com/office/powerpoint/2010/main" val="177406297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878052-12E1-F712-6B98-2862E4463F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294A2A59-70D5-6943-9083-69B75FDDFF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39829" y="1825625"/>
            <a:ext cx="8112341" cy="4351338"/>
          </a:xfrm>
        </p:spPr>
      </p:pic>
    </p:spTree>
    <p:extLst>
      <p:ext uri="{BB962C8B-B14F-4D97-AF65-F5344CB8AC3E}">
        <p14:creationId xmlns:p14="http://schemas.microsoft.com/office/powerpoint/2010/main" val="120351736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59F3B-1102-F1BE-7ED9-43AD1FB13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AA457822-68E5-10B5-80A1-7D97219A07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40384" y="1825625"/>
            <a:ext cx="8111232" cy="4351338"/>
          </a:xfrm>
        </p:spPr>
      </p:pic>
    </p:spTree>
    <p:extLst>
      <p:ext uri="{BB962C8B-B14F-4D97-AF65-F5344CB8AC3E}">
        <p14:creationId xmlns:p14="http://schemas.microsoft.com/office/powerpoint/2010/main" val="255134276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C3427-658E-9538-8A19-BC5EA8B57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EFDD7F0-86F0-F27F-5870-A943B7565B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40384" y="1825625"/>
            <a:ext cx="8111232" cy="4351338"/>
          </a:xfrm>
        </p:spPr>
      </p:pic>
    </p:spTree>
    <p:extLst>
      <p:ext uri="{BB962C8B-B14F-4D97-AF65-F5344CB8AC3E}">
        <p14:creationId xmlns:p14="http://schemas.microsoft.com/office/powerpoint/2010/main" val="13803263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EDA46-0058-6024-7EF4-F17FDFDB7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3DA0669-6BE2-890A-57C3-B0C9385516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40384" y="1825625"/>
            <a:ext cx="8111232" cy="4351338"/>
          </a:xfrm>
        </p:spPr>
      </p:pic>
    </p:spTree>
    <p:extLst>
      <p:ext uri="{BB962C8B-B14F-4D97-AF65-F5344CB8AC3E}">
        <p14:creationId xmlns:p14="http://schemas.microsoft.com/office/powerpoint/2010/main" val="122001041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92C9F-E964-B66D-4662-CDB5CC69B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EC7C4857-E448-897B-8380-977DE715C7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40384" y="1825625"/>
            <a:ext cx="8111232" cy="4351338"/>
          </a:xfrm>
        </p:spPr>
      </p:pic>
    </p:spTree>
    <p:extLst>
      <p:ext uri="{BB962C8B-B14F-4D97-AF65-F5344CB8AC3E}">
        <p14:creationId xmlns:p14="http://schemas.microsoft.com/office/powerpoint/2010/main" val="97747888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9241B-327B-868C-7763-F99B25C113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98159819-A581-83FD-492E-695D7D0EB3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40384" y="1825625"/>
            <a:ext cx="8111232" cy="4351338"/>
          </a:xfrm>
        </p:spPr>
      </p:pic>
    </p:spTree>
    <p:extLst>
      <p:ext uri="{BB962C8B-B14F-4D97-AF65-F5344CB8AC3E}">
        <p14:creationId xmlns:p14="http://schemas.microsoft.com/office/powerpoint/2010/main" val="224949536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91E971-81C9-A7CC-6F68-995239A75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 descr="Graphical user interface, application, timeline&#10;&#10;Description automatically generated">
            <a:extLst>
              <a:ext uri="{FF2B5EF4-FFF2-40B4-BE49-F238E27FC236}">
                <a16:creationId xmlns:a16="http://schemas.microsoft.com/office/drawing/2014/main" id="{FF019514-5445-3E55-5AE4-6EE71DF0D9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40384" y="1825625"/>
            <a:ext cx="8111232" cy="4351338"/>
          </a:xfrm>
        </p:spPr>
      </p:pic>
    </p:spTree>
    <p:extLst>
      <p:ext uri="{BB962C8B-B14F-4D97-AF65-F5344CB8AC3E}">
        <p14:creationId xmlns:p14="http://schemas.microsoft.com/office/powerpoint/2010/main" val="28630891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53322-479E-ED0D-350E-40B71CD8D2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04744B3F-5C9F-4141-D04E-05E21609E4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40384" y="1825625"/>
            <a:ext cx="8111232" cy="4351338"/>
          </a:xfrm>
        </p:spPr>
      </p:pic>
    </p:spTree>
    <p:extLst>
      <p:ext uri="{BB962C8B-B14F-4D97-AF65-F5344CB8AC3E}">
        <p14:creationId xmlns:p14="http://schemas.microsoft.com/office/powerpoint/2010/main" val="193230868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7FA49-BC0B-D43C-8819-698B71B0F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99F02D6-5A17-27BA-EE38-6B6AF7FB3A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40384" y="1825625"/>
            <a:ext cx="8111232" cy="4351338"/>
          </a:xfrm>
        </p:spPr>
      </p:pic>
    </p:spTree>
    <p:extLst>
      <p:ext uri="{BB962C8B-B14F-4D97-AF65-F5344CB8AC3E}">
        <p14:creationId xmlns:p14="http://schemas.microsoft.com/office/powerpoint/2010/main" val="423709579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AA3D9-9456-BC2F-BDC2-54A972228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E581A07B-76EA-A78C-BC28-3498589CA7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40384" y="1825625"/>
            <a:ext cx="8111232" cy="4351338"/>
          </a:xfrm>
        </p:spPr>
      </p:pic>
    </p:spTree>
    <p:extLst>
      <p:ext uri="{BB962C8B-B14F-4D97-AF65-F5344CB8AC3E}">
        <p14:creationId xmlns:p14="http://schemas.microsoft.com/office/powerpoint/2010/main" val="5595695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3FA69-252C-692D-E558-E04147C0B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308A66E1-FD4C-147F-DB16-18E4725876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40384" y="1825625"/>
            <a:ext cx="8111232" cy="4351338"/>
          </a:xfrm>
        </p:spPr>
      </p:pic>
    </p:spTree>
    <p:extLst>
      <p:ext uri="{BB962C8B-B14F-4D97-AF65-F5344CB8AC3E}">
        <p14:creationId xmlns:p14="http://schemas.microsoft.com/office/powerpoint/2010/main" val="413105452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A856B-6151-577E-E357-B205935802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71E181D2-342A-CD43-6163-7BA2B7C3E0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40384" y="1825625"/>
            <a:ext cx="8111232" cy="4351338"/>
          </a:xfrm>
        </p:spPr>
      </p:pic>
    </p:spTree>
    <p:extLst>
      <p:ext uri="{BB962C8B-B14F-4D97-AF65-F5344CB8AC3E}">
        <p14:creationId xmlns:p14="http://schemas.microsoft.com/office/powerpoint/2010/main" val="408808845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0CB488-D415-12B4-1A1B-9FAAAE2F2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153C5367-D9F3-A64F-2035-B532EE90E4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40384" y="1825625"/>
            <a:ext cx="8111232" cy="4351338"/>
          </a:xfrm>
        </p:spPr>
      </p:pic>
    </p:spTree>
    <p:extLst>
      <p:ext uri="{BB962C8B-B14F-4D97-AF65-F5344CB8AC3E}">
        <p14:creationId xmlns:p14="http://schemas.microsoft.com/office/powerpoint/2010/main" val="25923877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0B15FE-45E9-7772-1961-98DDA5572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72123859-1B20-173A-9BEB-199A6410B8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40384" y="1825625"/>
            <a:ext cx="8111232" cy="4351338"/>
          </a:xfrm>
        </p:spPr>
      </p:pic>
    </p:spTree>
    <p:extLst>
      <p:ext uri="{BB962C8B-B14F-4D97-AF65-F5344CB8AC3E}">
        <p14:creationId xmlns:p14="http://schemas.microsoft.com/office/powerpoint/2010/main" val="400337288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2C71C-8BAC-DD5E-7456-9873595A3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BACD08F6-5D88-FD12-BB75-9C45754572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40384" y="1825625"/>
            <a:ext cx="8111232" cy="4351338"/>
          </a:xfrm>
        </p:spPr>
      </p:pic>
    </p:spTree>
    <p:extLst>
      <p:ext uri="{BB962C8B-B14F-4D97-AF65-F5344CB8AC3E}">
        <p14:creationId xmlns:p14="http://schemas.microsoft.com/office/powerpoint/2010/main" val="350698008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E35B1-CEB4-5261-A193-0E41CC595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6DFB4AED-6AA8-0AB8-DEAE-EC727B813D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40384" y="1825625"/>
            <a:ext cx="8111232" cy="4351338"/>
          </a:xfrm>
        </p:spPr>
      </p:pic>
    </p:spTree>
    <p:extLst>
      <p:ext uri="{BB962C8B-B14F-4D97-AF65-F5344CB8AC3E}">
        <p14:creationId xmlns:p14="http://schemas.microsoft.com/office/powerpoint/2010/main" val="323423970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1F265-5A43-2ED2-E02C-FAFF868D8D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B95F05D6-49CC-BAE8-4150-86D2A5E89E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40384" y="1825625"/>
            <a:ext cx="8111232" cy="4351338"/>
          </a:xfrm>
        </p:spPr>
      </p:pic>
    </p:spTree>
    <p:extLst>
      <p:ext uri="{BB962C8B-B14F-4D97-AF65-F5344CB8AC3E}">
        <p14:creationId xmlns:p14="http://schemas.microsoft.com/office/powerpoint/2010/main" val="74866137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0EE65B-59DC-4D6B-76E3-4AEDB17731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 descr="Graphical user interface, text, email&#10;&#10;Description automatically generated">
            <a:extLst>
              <a:ext uri="{FF2B5EF4-FFF2-40B4-BE49-F238E27FC236}">
                <a16:creationId xmlns:a16="http://schemas.microsoft.com/office/drawing/2014/main" id="{61D37206-C3F3-B1F5-852D-72DE49FF00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40384" y="1825625"/>
            <a:ext cx="8111232" cy="4351338"/>
          </a:xfrm>
        </p:spPr>
      </p:pic>
    </p:spTree>
    <p:extLst>
      <p:ext uri="{BB962C8B-B14F-4D97-AF65-F5344CB8AC3E}">
        <p14:creationId xmlns:p14="http://schemas.microsoft.com/office/powerpoint/2010/main" val="47021580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84F2D-3FC9-F452-6B9B-68735E5D3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5526431-381D-991D-443F-832B9C7D9B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40384" y="1825625"/>
            <a:ext cx="8111232" cy="4351338"/>
          </a:xfrm>
        </p:spPr>
      </p:pic>
    </p:spTree>
    <p:extLst>
      <p:ext uri="{BB962C8B-B14F-4D97-AF65-F5344CB8AC3E}">
        <p14:creationId xmlns:p14="http://schemas.microsoft.com/office/powerpoint/2010/main" val="132986183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2D662C-630C-17C4-0F8B-0F7494F61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84A8BE52-8B0B-D8CB-8DB4-65A08B3118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40384" y="1825625"/>
            <a:ext cx="8111232" cy="4351338"/>
          </a:xfrm>
        </p:spPr>
      </p:pic>
    </p:spTree>
    <p:extLst>
      <p:ext uri="{BB962C8B-B14F-4D97-AF65-F5344CB8AC3E}">
        <p14:creationId xmlns:p14="http://schemas.microsoft.com/office/powerpoint/2010/main" val="21871320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3570B-4CF5-6982-0607-C4638CFC5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73F9B8F-2EC9-59F9-9CB5-7F81E87D8E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40384" y="1825625"/>
            <a:ext cx="8111232" cy="4351338"/>
          </a:xfrm>
        </p:spPr>
      </p:pic>
    </p:spTree>
    <p:extLst>
      <p:ext uri="{BB962C8B-B14F-4D97-AF65-F5344CB8AC3E}">
        <p14:creationId xmlns:p14="http://schemas.microsoft.com/office/powerpoint/2010/main" val="34108154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F964A-1435-B070-A12B-B3CCFAEE0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82A6FA61-796D-7042-F60A-852F237E56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40384" y="1825625"/>
            <a:ext cx="8111232" cy="4351338"/>
          </a:xfrm>
        </p:spPr>
      </p:pic>
    </p:spTree>
    <p:extLst>
      <p:ext uri="{BB962C8B-B14F-4D97-AF65-F5344CB8AC3E}">
        <p14:creationId xmlns:p14="http://schemas.microsoft.com/office/powerpoint/2010/main" val="171606004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5D6A58-D003-430E-5F81-E72CB1BDF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A69844B3-9FC1-BAAC-FAD0-C50A3156AC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40384" y="1825625"/>
            <a:ext cx="8111232" cy="4351338"/>
          </a:xfrm>
        </p:spPr>
      </p:pic>
    </p:spTree>
    <p:extLst>
      <p:ext uri="{BB962C8B-B14F-4D97-AF65-F5344CB8AC3E}">
        <p14:creationId xmlns:p14="http://schemas.microsoft.com/office/powerpoint/2010/main" val="41386802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C8E79-C3D7-D8C1-5760-91CA3425B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6D66AD80-0717-3DF5-095C-BB822D6051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35186" y="1141291"/>
            <a:ext cx="8111232" cy="4351338"/>
          </a:xfrm>
        </p:spPr>
      </p:pic>
    </p:spTree>
    <p:extLst>
      <p:ext uri="{BB962C8B-B14F-4D97-AF65-F5344CB8AC3E}">
        <p14:creationId xmlns:p14="http://schemas.microsoft.com/office/powerpoint/2010/main" val="12945297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36D78-3FDF-8017-397F-FD42C5758A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 descr="Graphical user interface, text, email&#10;&#10;Description automatically generated">
            <a:extLst>
              <a:ext uri="{FF2B5EF4-FFF2-40B4-BE49-F238E27FC236}">
                <a16:creationId xmlns:a16="http://schemas.microsoft.com/office/drawing/2014/main" id="{C4E1C51B-227B-E59B-3C4F-A0ECEB731A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40384" y="1825625"/>
            <a:ext cx="8111232" cy="4351338"/>
          </a:xfrm>
        </p:spPr>
      </p:pic>
    </p:spTree>
    <p:extLst>
      <p:ext uri="{BB962C8B-B14F-4D97-AF65-F5344CB8AC3E}">
        <p14:creationId xmlns:p14="http://schemas.microsoft.com/office/powerpoint/2010/main" val="42144279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70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71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171</cp:revision>
  <dcterms:created xsi:type="dcterms:W3CDTF">2023-03-22T15:08:40Z</dcterms:created>
  <dcterms:modified xsi:type="dcterms:W3CDTF">2023-03-22T18:23:16Z</dcterms:modified>
</cp:coreProperties>
</file>